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99CCFF"/>
    <a:srgbClr val="D1D38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8" autoAdjust="0"/>
    <p:restoredTop sz="94660"/>
  </p:normalViewPr>
  <p:slideViewPr>
    <p:cSldViewPr>
      <p:cViewPr varScale="1">
        <p:scale>
          <a:sx n="86" d="100"/>
          <a:sy n="86" d="100"/>
        </p:scale>
        <p:origin x="-9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56D96-4C55-4CEE-AF4B-04A8D0A2C226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025CB-1A0C-4178-BC56-D1F3F35346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025CB-1A0C-4178-BC56-D1F3F353466E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F093D-1797-4B50-BDAB-8C07C979FAF1}" type="datetimeFigureOut">
              <a:rPr lang="en-US" smtClean="0"/>
              <a:pPr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82AB6-8DDC-4182-8BAD-3DCE1E1E4CB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estmachine.org/encyclopedie/Page_image.php?image=../encyclopedie/illustrations/illustrations_articles/Ile_de_Re11296044800.jp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a-tvideo.france2.fr/video/iLyROoaftri6.htm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piritus-temporis.com/la-rochelle/history.html" TargetMode="External"/><Relationship Id="rId3" Type="http://schemas.openxmlformats.org/officeDocument/2006/relationships/hyperlink" Target="http://ma-tvideo.france2.fr/video/iLyROoaftri6.html" TargetMode="External"/><Relationship Id="rId7" Type="http://schemas.openxmlformats.org/officeDocument/2006/relationships/hyperlink" Target="http://www.silkwind.net/south-west-france-builders/poitou-charentes-location-map.gif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en.wikipedia.org/wiki/La_Rochelle" TargetMode="External"/><Relationship Id="rId5" Type="http://schemas.openxmlformats.org/officeDocument/2006/relationships/hyperlink" Target="http://about-france.com/regions/poitou-charente" TargetMode="External"/><Relationship Id="rId4" Type="http://schemas.openxmlformats.org/officeDocument/2006/relationships/hyperlink" Target="http://www.aboutfrenchproperty.com/poitou-charente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>
              <a:lumMod val="75000"/>
              <a:alpha val="49000"/>
            </a:schemeClr>
          </a:solidFill>
        </p:spPr>
        <p:txBody>
          <a:bodyPr/>
          <a:lstStyle/>
          <a:p>
            <a:r>
              <a:rPr lang="en-US" dirty="0" smtClean="0">
                <a:latin typeface="Andalus" pitchFamily="18" charset="-78"/>
                <a:cs typeface="Andalus" pitchFamily="18" charset="-78"/>
              </a:rPr>
              <a:t>Le Poitou-Charentes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solidFill>
            <a:schemeClr val="bg1">
              <a:lumMod val="75000"/>
              <a:alpha val="39000"/>
            </a:schemeClr>
          </a:solidFill>
        </p:spPr>
        <p:txBody>
          <a:bodyPr/>
          <a:lstStyle/>
          <a:p>
            <a:r>
              <a:rPr lang="en-US" dirty="0" smtClean="0">
                <a:latin typeface="Andalus" pitchFamily="18" charset="-78"/>
                <a:cs typeface="Andalus" pitchFamily="18" charset="-78"/>
              </a:rPr>
              <a:t>Katie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dirty="0" smtClean="0">
                <a:latin typeface="Andalus" pitchFamily="18" charset="-78"/>
                <a:cs typeface="Andalus" pitchFamily="18" charset="-78"/>
              </a:rPr>
              <a:t>Connell</a:t>
            </a:r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26" name="Picture 2" descr="Poitou-Charentes 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971800" y="2438400"/>
            <a:ext cx="2695575" cy="403860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poitou-charentes.leguidedesfestivals.com/images/cartes/france-poitou-charente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304800"/>
            <a:ext cx="6172200" cy="6311075"/>
          </a:xfrm>
          <a:prstGeom prst="rect">
            <a:avLst/>
          </a:prstGeom>
          <a:noFill/>
        </p:spPr>
      </p:pic>
      <p:pic>
        <p:nvPicPr>
          <p:cNvPr id="5" name="Picture 4" descr="http://www.silkwind.net/south-west-france-builders/poitou-charentes-location-map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04800"/>
            <a:ext cx="6629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8200" y="228600"/>
            <a:ext cx="3962400" cy="5181600"/>
          </a:xfrm>
          <a:solidFill>
            <a:srgbClr val="99CCFF">
              <a:alpha val="69000"/>
            </a:srgb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3600" b="1" i="1" dirty="0" smtClean="0">
                <a:latin typeface="Arabic Typesetting" pitchFamily="66" charset="-78"/>
                <a:cs typeface="Arabic Typesetting" pitchFamily="66" charset="-78"/>
              </a:rPr>
              <a:t>Four Departments:</a:t>
            </a: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 </a:t>
            </a:r>
            <a:r>
              <a:rPr lang="en-US" b="1" dirty="0" err="1" smtClean="0">
                <a:latin typeface="Arabic Typesetting" pitchFamily="66" charset="-78"/>
                <a:cs typeface="Arabic Typesetting" pitchFamily="66" charset="-78"/>
              </a:rPr>
              <a:t>Deux-Sèvres</a:t>
            </a:r>
            <a:endParaRPr lang="en-US" b="1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Vienne</a:t>
            </a:r>
          </a:p>
          <a:p>
            <a:pPr>
              <a:buFont typeface="Wingdings" pitchFamily="2" charset="2"/>
              <a:buChar char="v"/>
            </a:pPr>
            <a:r>
              <a:rPr lang="en-US" b="1" dirty="0" err="1" smtClean="0">
                <a:latin typeface="Arabic Typesetting" pitchFamily="66" charset="-78"/>
                <a:cs typeface="Arabic Typesetting" pitchFamily="66" charset="-78"/>
              </a:rPr>
              <a:t>Charentes</a:t>
            </a:r>
            <a:endParaRPr lang="en-US" b="1" dirty="0" smtClean="0">
              <a:latin typeface="Arabic Typesetting" pitchFamily="66" charset="-78"/>
              <a:cs typeface="Arabic Typesetting" pitchFamily="66" charset="-78"/>
            </a:endParaRPr>
          </a:p>
          <a:p>
            <a:pPr>
              <a:buFont typeface="Wingdings" pitchFamily="2" charset="2"/>
              <a:buChar char="v"/>
            </a:pPr>
            <a:r>
              <a:rPr lang="en-US" b="1" dirty="0" err="1" smtClean="0">
                <a:latin typeface="Arabic Typesetting" pitchFamily="66" charset="-78"/>
                <a:cs typeface="Arabic Typesetting" pitchFamily="66" charset="-78"/>
              </a:rPr>
              <a:t>Charentes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-Maritime</a:t>
            </a:r>
          </a:p>
          <a:p>
            <a:pPr>
              <a:buNone/>
            </a:pPr>
            <a:endParaRPr lang="en-US" b="1" dirty="0" smtClean="0">
              <a:latin typeface="Arabic Typesetting" pitchFamily="66" charset="-78"/>
              <a:cs typeface="Arabic Typesetting" pitchFamily="66" charset="-78"/>
            </a:endParaRPr>
          </a:p>
          <a:p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Le Poitou- </a:t>
            </a:r>
            <a:r>
              <a:rPr lang="en-US" b="1" dirty="0" err="1" smtClean="0">
                <a:latin typeface="Arabic Typesetting" pitchFamily="66" charset="-78"/>
                <a:cs typeface="Arabic Typesetting" pitchFamily="66" charset="-78"/>
              </a:rPr>
              <a:t>Charentes</a:t>
            </a:r>
            <a:r>
              <a:rPr lang="en-US" b="1" dirty="0" smtClean="0">
                <a:latin typeface="Arabic Typesetting" pitchFamily="66" charset="-78"/>
                <a:cs typeface="Arabic Typesetting" pitchFamily="66" charset="-78"/>
              </a:rPr>
              <a:t> is the sunniest area of France that is not located along the Mediterranean coast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6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3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32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112E-17 1.40874E-6 L -0.05833 1.40874E-6 " pathEditMode="relative" ptsTypes="AA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upload.wikimedia.org/wikipedia/commons/3/30/La_Rochelle_Vieux-Port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Rochelle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Things to do: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Visit museums, old cathedrals 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Boating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Sampling seafood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30" name="Picture 6" descr="http://www.marycadogan.com/img/blog/jan/oyste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447800"/>
            <a:ext cx="3810000" cy="50800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219200"/>
            <a:ext cx="4038600" cy="5486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This 10</a:t>
            </a:r>
            <a:r>
              <a:rPr lang="en-US" baseline="30000" dirty="0" smtClean="0">
                <a:solidFill>
                  <a:schemeClr val="bg1">
                    <a:lumMod val="95000"/>
                  </a:schemeClr>
                </a:solidFill>
              </a:rPr>
              <a:t>th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century port city is a popular tourist attraction</a:t>
            </a:r>
          </a:p>
          <a:p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Known for its history and maritime location</a:t>
            </a:r>
          </a:p>
          <a:p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Great fishing, produce</a:t>
            </a:r>
          </a:p>
          <a:p>
            <a:endParaRPr lang="en-US" dirty="0" smtClean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This scene is known as the “Vieux Port”- meaning “Old Harbor”</a:t>
            </a:r>
          </a:p>
        </p:txBody>
      </p:sp>
      <p:pic>
        <p:nvPicPr>
          <p:cNvPr id="1032" name="Picture 8" descr="http://images.french-property.com/8/8/1/cms881_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19200"/>
            <a:ext cx="8209390" cy="51816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upload.wikimedia.org/wikipedia/commons/3/3b/Siege_of_La_Rochelle_1881_Henri_Motte_1846_19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  <a:latin typeface="Andalus" pitchFamily="18" charset="-78"/>
                <a:cs typeface="Andalus" pitchFamily="18" charset="-78"/>
              </a:rPr>
              <a:t>L’histoire!</a:t>
            </a:r>
            <a:endParaRPr lang="en-US" b="1" dirty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2672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Andalus" pitchFamily="18" charset="-78"/>
                <a:cs typeface="Andalus" pitchFamily="18" charset="-78"/>
              </a:rPr>
              <a:t>In 1628, the Protestant city of La Rochelle was laid under siege by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King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Louis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XIII and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Cardinal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Richelieu. </a:t>
            </a:r>
            <a:endParaRPr lang="en-US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2800" y="3352800"/>
            <a:ext cx="533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Richelieu blockaded the city for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13 months– this was known as </a:t>
            </a:r>
            <a:r>
              <a:rPr lang="en-US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the </a:t>
            </a:r>
            <a:r>
              <a:rPr lang="en-US" b="1" dirty="0" smtClean="0">
                <a:solidFill>
                  <a:srgbClr val="C00000"/>
                </a:solidFill>
              </a:rPr>
              <a:t>Siege </a:t>
            </a:r>
            <a:r>
              <a:rPr lang="en-US" b="1" dirty="0" smtClean="0">
                <a:solidFill>
                  <a:srgbClr val="C00000"/>
                </a:solidFill>
              </a:rPr>
              <a:t>of La Rochelle</a:t>
            </a:r>
            <a:endParaRPr lang="en-US" b="1" dirty="0" smtClean="0">
              <a:solidFill>
                <a:srgbClr val="C00000"/>
              </a:solidFill>
              <a:latin typeface="Andalus" pitchFamily="18" charset="-78"/>
              <a:cs typeface="Andalus" pitchFamily="18" charset="-78"/>
            </a:endParaRPr>
          </a:p>
          <a:p>
            <a:endParaRPr lang="en-US" dirty="0"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questmachine.org/encyclopedie/illustrations/illustrations_articles/Ile_de_Re11296044800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200400"/>
            <a:ext cx="4699000" cy="35242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Île</a:t>
            </a:r>
            <a:r>
              <a:rPr lang="en-US" b="1" dirty="0" smtClean="0"/>
              <a:t> de </a:t>
            </a:r>
            <a:r>
              <a:rPr lang="en-US" b="1" dirty="0" err="1" smtClean="0"/>
              <a:t>Ré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038600" cy="4678363"/>
          </a:xfrm>
          <a:solidFill>
            <a:schemeClr val="bg1">
              <a:alpha val="28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dirty="0" smtClean="0"/>
              <a:t>This island is a very popular tourist attraction</a:t>
            </a:r>
          </a:p>
          <a:p>
            <a:endParaRPr lang="en-US" dirty="0" smtClean="0"/>
          </a:p>
          <a:p>
            <a:r>
              <a:rPr lang="en-US" dirty="0" smtClean="0"/>
              <a:t>In Roman times, the </a:t>
            </a:r>
            <a:r>
              <a:rPr lang="en-US" dirty="0" err="1" smtClean="0"/>
              <a:t>Île</a:t>
            </a:r>
            <a:r>
              <a:rPr lang="en-US" dirty="0" smtClean="0"/>
              <a:t> de </a:t>
            </a:r>
            <a:r>
              <a:rPr lang="en-US" dirty="0" err="1" smtClean="0"/>
              <a:t>Ré</a:t>
            </a:r>
            <a:r>
              <a:rPr lang="en-US" dirty="0" smtClean="0"/>
              <a:t> consisted of three small islands, but overtime the space between them was filled in to make one island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1295400"/>
          </a:xfrm>
          <a:solidFill>
            <a:schemeClr val="bg1">
              <a:alpha val="28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dirty="0" smtClean="0"/>
              <a:t>The island is accessible by bridge from La Rochelle, or by boat</a:t>
            </a:r>
          </a:p>
          <a:p>
            <a:endParaRPr lang="en-US" dirty="0" smtClean="0"/>
          </a:p>
        </p:txBody>
      </p:sp>
      <p:sp>
        <p:nvSpPr>
          <p:cNvPr id="6" name="Explosion 2 5"/>
          <p:cNvSpPr/>
          <p:nvPr/>
        </p:nvSpPr>
        <p:spPr>
          <a:xfrm rot="21386448">
            <a:off x="4800739" y="3357284"/>
            <a:ext cx="4198931" cy="2514600"/>
          </a:xfrm>
          <a:prstGeom prst="irregularSeal2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0732366">
            <a:off x="5656947" y="4170711"/>
            <a:ext cx="241340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 fact: The island  is completely and utterly flat</a:t>
            </a:r>
            <a:endParaRPr lang="en-US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Saint-Martin-de-</a:t>
            </a:r>
            <a:r>
              <a:rPr lang="en-US" b="1" dirty="0" err="1" smtClean="0"/>
              <a:t>Ré</a:t>
            </a:r>
            <a:r>
              <a:rPr lang="en-US" b="1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  <a:alpha val="45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Futuroscope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solidFill>
            <a:schemeClr val="accent1">
              <a:lumMod val="60000"/>
              <a:lumOff val="40000"/>
              <a:alpha val="27000"/>
            </a:schemeClr>
          </a:solidFill>
        </p:spPr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</a:rPr>
              <a:t>Futuroscope</a:t>
            </a:r>
            <a:r>
              <a:rPr lang="en-US" b="1" dirty="0" smtClean="0">
                <a:solidFill>
                  <a:schemeClr val="bg1"/>
                </a:solidFill>
              </a:rPr>
              <a:t> is an all-new French leisure park based on multimedia and audio-visuals techniques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err="1" smtClean="0">
                <a:solidFill>
                  <a:schemeClr val="bg1"/>
                </a:solidFill>
              </a:rPr>
              <a:t>Kinémax</a:t>
            </a:r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495800" cy="4525963"/>
          </a:xfrm>
          <a:solidFill>
            <a:schemeClr val="accent1">
              <a:lumMod val="60000"/>
              <a:lumOff val="40000"/>
              <a:alpha val="27000"/>
            </a:schemeClr>
          </a:solidFill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chemeClr val="bg1"/>
                </a:solidFill>
                <a:hlinkClick r:id="rId3"/>
              </a:rPr>
              <a:t>http://</a:t>
            </a:r>
            <a:r>
              <a:rPr lang="en-US" b="1" dirty="0" smtClean="0">
                <a:solidFill>
                  <a:schemeClr val="bg1"/>
                </a:solidFill>
                <a:hlinkClick r:id="rId3"/>
              </a:rPr>
              <a:t>ma-tvideo.france2.fr/video/iLyROoaftri6.html</a:t>
            </a:r>
            <a:endParaRPr lang="en-US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cache.virtualtourist.com/6/2153373-The_incredibly_peaceful_Poitevin_marsh_Poitou_Charen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447800"/>
            <a:ext cx="4038600" cy="5029200"/>
          </a:xfrm>
          <a:solidFill>
            <a:schemeClr val="bg1">
              <a:alpha val="29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ma-tvideo.france2.fr/video/iLyROoaftri6.html</a:t>
            </a:r>
            <a:endParaRPr lang="en-US" dirty="0" smtClean="0"/>
          </a:p>
          <a:p>
            <a:endParaRPr lang="en-US" dirty="0" smtClean="0"/>
          </a:p>
          <a:p>
            <a:r>
              <a:rPr lang="en-US" u="sng" dirty="0" smtClean="0">
                <a:hlinkClick r:id="rId4"/>
              </a:rPr>
              <a:t>http://</a:t>
            </a:r>
            <a:r>
              <a:rPr lang="en-US" u="sng" dirty="0" smtClean="0">
                <a:hlinkClick r:id="rId4"/>
              </a:rPr>
              <a:t>www.aboutfrenchproperty.com/poitou-charentes</a:t>
            </a:r>
            <a:endParaRPr lang="en-US" u="sng" dirty="0" smtClean="0"/>
          </a:p>
          <a:p>
            <a:endParaRPr lang="en-US" dirty="0" smtClean="0"/>
          </a:p>
          <a:p>
            <a:r>
              <a:rPr lang="en-US" u="sng" dirty="0" smtClean="0">
                <a:hlinkClick r:id="rId5"/>
              </a:rPr>
              <a:t>http://</a:t>
            </a:r>
            <a:r>
              <a:rPr lang="en-US" u="sng" dirty="0" smtClean="0">
                <a:hlinkClick r:id="rId5"/>
              </a:rPr>
              <a:t>about-france.com/regions/poitou-charente</a:t>
            </a:r>
            <a:endParaRPr lang="en-US" u="sng" dirty="0" smtClean="0"/>
          </a:p>
          <a:p>
            <a:endParaRPr lang="en-US" u="sng" dirty="0" smtClean="0"/>
          </a:p>
          <a:p>
            <a:r>
              <a:rPr lang="en-US" dirty="0" smtClean="0"/>
              <a:t>Google Images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5029200"/>
          </a:xfrm>
          <a:solidFill>
            <a:schemeClr val="bg1">
              <a:alpha val="3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en.wikipedia.org/wiki/La_Rochelle</a:t>
            </a:r>
            <a:endParaRPr lang="en-US" dirty="0" smtClean="0"/>
          </a:p>
          <a:p>
            <a:endParaRPr lang="en-US" dirty="0" smtClean="0"/>
          </a:p>
          <a:p>
            <a:r>
              <a:rPr lang="en-US" u="sng" dirty="0" smtClean="0">
                <a:hlinkClick r:id="rId7"/>
              </a:rPr>
              <a:t>http://www.silkwind.net/south-west-france-builders/poitou-charentes-location-map.gif</a:t>
            </a:r>
            <a:endParaRPr lang="en-US" dirty="0" smtClean="0"/>
          </a:p>
          <a:p>
            <a:endParaRPr lang="en-US" dirty="0" smtClean="0"/>
          </a:p>
          <a:p>
            <a:r>
              <a:rPr lang="en-US" u="sng" dirty="0" smtClean="0">
                <a:hlinkClick r:id="rId8"/>
              </a:rPr>
              <a:t>http://www.spiritus-temporis.com/la-rochelle/history.html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discover-poitou-charentes.com/uploads/images/Poitou-Charentes-Verteu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667000"/>
            <a:ext cx="8229600" cy="1143000"/>
          </a:xfrm>
        </p:spPr>
        <p:txBody>
          <a:bodyPr>
            <a:noAutofit/>
          </a:bodyPr>
          <a:lstStyle/>
          <a:p>
            <a:r>
              <a:rPr lang="en-US" sz="8800" b="1" dirty="0" smtClean="0"/>
              <a:t>Merci!</a:t>
            </a:r>
            <a:endParaRPr lang="en-US" sz="88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-762000" y="990600"/>
            <a:ext cx="4040188" cy="395128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Andalus"/>
        <a:ea typeface=""/>
        <a:cs typeface=""/>
      </a:majorFont>
      <a:minorFont>
        <a:latin typeface="Andalu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301</TotalTime>
  <Words>223</Words>
  <Application>Microsoft Office PowerPoint</Application>
  <PresentationFormat>On-screen Show (4:3)</PresentationFormat>
  <Paragraphs>51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Le Poitou-Charentes</vt:lpstr>
      <vt:lpstr>Slide 2</vt:lpstr>
      <vt:lpstr>La Rochelle</vt:lpstr>
      <vt:lpstr>L’histoire!</vt:lpstr>
      <vt:lpstr>Île de Ré</vt:lpstr>
      <vt:lpstr>Saint-Martin-de-Ré </vt:lpstr>
      <vt:lpstr>Futuroscope</vt:lpstr>
      <vt:lpstr>Bibliography</vt:lpstr>
      <vt:lpstr>Merci!</vt:lpstr>
    </vt:vector>
  </TitlesOfParts>
  <Company>Finneytown Local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Poitou-Charentes</dc:title>
  <dc:creator>kconnell</dc:creator>
  <cp:lastModifiedBy>iain</cp:lastModifiedBy>
  <cp:revision>33</cp:revision>
  <dcterms:created xsi:type="dcterms:W3CDTF">2011-10-14T17:30:14Z</dcterms:created>
  <dcterms:modified xsi:type="dcterms:W3CDTF">2011-10-20T00:19:51Z</dcterms:modified>
</cp:coreProperties>
</file>